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3640" cy="5136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2920" cy="513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3320" y="12600"/>
            <a:ext cx="9142560" cy="513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13320" y="1440"/>
            <a:ext cx="9141840" cy="513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